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embeddedFontLst>
    <p:embeddedFont>
      <p:font typeface="Bangers" panose="020B0604020202020204" charset="0"/>
      <p:regular r:id="rId7"/>
    </p:embeddedFont>
    <p:embeddedFont>
      <p:font typeface="เอฟซี ฟาสท์เทสท์" panose="020B0604020202020204" charset="-34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1027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3" name="Group 3"/>
          <p:cNvGrpSpPr/>
          <p:nvPr/>
        </p:nvGrpSpPr>
        <p:grpSpPr>
          <a:xfrm rot="-595332">
            <a:off x="4463226" y="1477839"/>
            <a:ext cx="3265549" cy="4462547"/>
            <a:chOff x="0" y="0"/>
            <a:chExt cx="4354065" cy="5950063"/>
          </a:xfrm>
        </p:grpSpPr>
        <p:sp>
          <p:nvSpPr>
            <p:cNvPr id="4" name="Freeform 4"/>
            <p:cNvSpPr/>
            <p:nvPr/>
          </p:nvSpPr>
          <p:spPr>
            <a:xfrm>
              <a:off x="0" y="215044"/>
              <a:ext cx="4354065" cy="5735018"/>
            </a:xfrm>
            <a:custGeom>
              <a:avLst/>
              <a:gdLst/>
              <a:ahLst/>
              <a:cxnLst/>
              <a:rect l="l" t="t" r="r" b="b"/>
              <a:pathLst>
                <a:path w="4354065" h="5735018">
                  <a:moveTo>
                    <a:pt x="0" y="0"/>
                  </a:moveTo>
                  <a:lnTo>
                    <a:pt x="4354065" y="0"/>
                  </a:lnTo>
                  <a:lnTo>
                    <a:pt x="4354065" y="5735019"/>
                  </a:lnTo>
                  <a:lnTo>
                    <a:pt x="0" y="573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354065" cy="5735018"/>
            </a:xfrm>
            <a:custGeom>
              <a:avLst/>
              <a:gdLst/>
              <a:ahLst/>
              <a:cxnLst/>
              <a:rect l="l" t="t" r="r" b="b"/>
              <a:pathLst>
                <a:path w="4354065" h="5735018">
                  <a:moveTo>
                    <a:pt x="0" y="0"/>
                  </a:moveTo>
                  <a:lnTo>
                    <a:pt x="4354065" y="0"/>
                  </a:lnTo>
                  <a:lnTo>
                    <a:pt x="4354065" y="5735018"/>
                  </a:lnTo>
                  <a:lnTo>
                    <a:pt x="0" y="5735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285637" y="2216012"/>
            <a:ext cx="3519759" cy="287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73"/>
              </a:lnSpc>
              <a:spcBef>
                <a:spcPct val="0"/>
              </a:spcBef>
            </a:pPr>
            <a:r>
              <a:rPr lang="en-US" sz="16766">
                <a:solidFill>
                  <a:srgbClr val="FFCE00"/>
                </a:solidFill>
                <a:latin typeface="Bangers"/>
              </a:rPr>
              <a:t>VS</a:t>
            </a:r>
          </a:p>
        </p:txBody>
      </p:sp>
      <p:sp>
        <p:nvSpPr>
          <p:cNvPr id="7" name="Freeform 7"/>
          <p:cNvSpPr/>
          <p:nvPr/>
        </p:nvSpPr>
        <p:spPr>
          <a:xfrm>
            <a:off x="-769540" y="-144455"/>
            <a:ext cx="6720425" cy="8102091"/>
          </a:xfrm>
          <a:custGeom>
            <a:avLst/>
            <a:gdLst/>
            <a:ahLst/>
            <a:cxnLst/>
            <a:rect l="l" t="t" r="r" b="b"/>
            <a:pathLst>
              <a:path w="6720425" h="8102091">
                <a:moveTo>
                  <a:pt x="0" y="0"/>
                </a:moveTo>
                <a:lnTo>
                  <a:pt x="6720425" y="0"/>
                </a:lnTo>
                <a:lnTo>
                  <a:pt x="6720425" y="8102091"/>
                </a:lnTo>
                <a:lnTo>
                  <a:pt x="0" y="81020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6500342" y="-580256"/>
            <a:ext cx="7050478" cy="9921842"/>
          </a:xfrm>
          <a:custGeom>
            <a:avLst/>
            <a:gdLst/>
            <a:ahLst/>
            <a:cxnLst/>
            <a:rect l="l" t="t" r="r" b="b"/>
            <a:pathLst>
              <a:path w="7050478" h="9921842">
                <a:moveTo>
                  <a:pt x="0" y="0"/>
                </a:moveTo>
                <a:lnTo>
                  <a:pt x="7050478" y="0"/>
                </a:lnTo>
                <a:lnTo>
                  <a:pt x="7050478" y="9921843"/>
                </a:lnTo>
                <a:lnTo>
                  <a:pt x="0" y="99218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9" name="TextBox 9"/>
          <p:cNvSpPr txBox="1"/>
          <p:nvPr/>
        </p:nvSpPr>
        <p:spPr>
          <a:xfrm>
            <a:off x="6500342" y="857250"/>
            <a:ext cx="2416706" cy="81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3978" spc="-306">
                <a:solidFill>
                  <a:srgbClr val="FFF9EE"/>
                </a:solidFill>
                <a:latin typeface="เอฟซี ฟาสท์เทสท์"/>
              </a:rPr>
              <a:t>NERO</a:t>
            </a:r>
          </a:p>
          <a:p>
            <a:pPr marL="0" lvl="0" indent="0" algn="ctr">
              <a:lnSpc>
                <a:spcPts val="3023"/>
              </a:lnSpc>
              <a:spcBef>
                <a:spcPct val="0"/>
              </a:spcBef>
            </a:pPr>
            <a:endParaRPr lang="en-US" sz="3978" spc="-306">
              <a:solidFill>
                <a:srgbClr val="FFF9EE"/>
              </a:solidFill>
              <a:latin typeface="เอฟซี ฟาสท์เทสท์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44045" y="857250"/>
            <a:ext cx="2416706" cy="81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3978" spc="-306">
                <a:solidFill>
                  <a:srgbClr val="FFF9EE"/>
                </a:solidFill>
                <a:latin typeface="เอฟซี ฟาสท์เทสท์"/>
              </a:rPr>
              <a:t>RAY</a:t>
            </a:r>
          </a:p>
          <a:p>
            <a:pPr marL="0" lvl="0" indent="0" algn="ctr">
              <a:lnSpc>
                <a:spcPts val="3023"/>
              </a:lnSpc>
              <a:spcBef>
                <a:spcPct val="0"/>
              </a:spcBef>
            </a:pPr>
            <a:endParaRPr lang="en-US" sz="3978" spc="-306">
              <a:solidFill>
                <a:srgbClr val="FFF9EE"/>
              </a:solidFill>
              <a:latin typeface="เอฟซี ฟาสท์เทสท์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3" name="Group 3"/>
          <p:cNvGrpSpPr/>
          <p:nvPr/>
        </p:nvGrpSpPr>
        <p:grpSpPr>
          <a:xfrm rot="-595332">
            <a:off x="4463226" y="1477839"/>
            <a:ext cx="3265549" cy="4462547"/>
            <a:chOff x="0" y="0"/>
            <a:chExt cx="4354065" cy="5950063"/>
          </a:xfrm>
        </p:grpSpPr>
        <p:sp>
          <p:nvSpPr>
            <p:cNvPr id="4" name="Freeform 4"/>
            <p:cNvSpPr/>
            <p:nvPr/>
          </p:nvSpPr>
          <p:spPr>
            <a:xfrm>
              <a:off x="0" y="215044"/>
              <a:ext cx="4354065" cy="5735018"/>
            </a:xfrm>
            <a:custGeom>
              <a:avLst/>
              <a:gdLst/>
              <a:ahLst/>
              <a:cxnLst/>
              <a:rect l="l" t="t" r="r" b="b"/>
              <a:pathLst>
                <a:path w="4354065" h="5735018">
                  <a:moveTo>
                    <a:pt x="0" y="0"/>
                  </a:moveTo>
                  <a:lnTo>
                    <a:pt x="4354065" y="0"/>
                  </a:lnTo>
                  <a:lnTo>
                    <a:pt x="4354065" y="5735019"/>
                  </a:lnTo>
                  <a:lnTo>
                    <a:pt x="0" y="573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354065" cy="5735018"/>
            </a:xfrm>
            <a:custGeom>
              <a:avLst/>
              <a:gdLst/>
              <a:ahLst/>
              <a:cxnLst/>
              <a:rect l="l" t="t" r="r" b="b"/>
              <a:pathLst>
                <a:path w="4354065" h="5735018">
                  <a:moveTo>
                    <a:pt x="0" y="0"/>
                  </a:moveTo>
                  <a:lnTo>
                    <a:pt x="4354065" y="0"/>
                  </a:lnTo>
                  <a:lnTo>
                    <a:pt x="4354065" y="5735018"/>
                  </a:lnTo>
                  <a:lnTo>
                    <a:pt x="0" y="5735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285637" y="2216012"/>
            <a:ext cx="3519759" cy="287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73"/>
              </a:lnSpc>
              <a:spcBef>
                <a:spcPct val="0"/>
              </a:spcBef>
            </a:pPr>
            <a:r>
              <a:rPr lang="en-US" sz="16766">
                <a:solidFill>
                  <a:srgbClr val="FFCE00"/>
                </a:solidFill>
                <a:latin typeface="Bangers"/>
              </a:rPr>
              <a:t>VS</a:t>
            </a:r>
          </a:p>
        </p:txBody>
      </p:sp>
      <p:sp>
        <p:nvSpPr>
          <p:cNvPr id="7" name="Freeform 7"/>
          <p:cNvSpPr/>
          <p:nvPr/>
        </p:nvSpPr>
        <p:spPr>
          <a:xfrm>
            <a:off x="-711586" y="-258230"/>
            <a:ext cx="6757102" cy="8146309"/>
          </a:xfrm>
          <a:custGeom>
            <a:avLst/>
            <a:gdLst/>
            <a:ahLst/>
            <a:cxnLst/>
            <a:rect l="l" t="t" r="r" b="b"/>
            <a:pathLst>
              <a:path w="6757102" h="8146309">
                <a:moveTo>
                  <a:pt x="0" y="0"/>
                </a:moveTo>
                <a:lnTo>
                  <a:pt x="6757103" y="0"/>
                </a:lnTo>
                <a:lnTo>
                  <a:pt x="6757103" y="8146309"/>
                </a:lnTo>
                <a:lnTo>
                  <a:pt x="0" y="81463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5473436" y="-878867"/>
            <a:ext cx="7740872" cy="8836504"/>
          </a:xfrm>
          <a:custGeom>
            <a:avLst/>
            <a:gdLst/>
            <a:ahLst/>
            <a:cxnLst/>
            <a:rect l="l" t="t" r="r" b="b"/>
            <a:pathLst>
              <a:path w="7740872" h="8836504">
                <a:moveTo>
                  <a:pt x="0" y="0"/>
                </a:moveTo>
                <a:lnTo>
                  <a:pt x="7740872" y="0"/>
                </a:lnTo>
                <a:lnTo>
                  <a:pt x="7740872" y="8836503"/>
                </a:lnTo>
                <a:lnTo>
                  <a:pt x="0" y="88365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9" name="TextBox 9"/>
          <p:cNvSpPr txBox="1"/>
          <p:nvPr/>
        </p:nvSpPr>
        <p:spPr>
          <a:xfrm>
            <a:off x="6403750" y="857250"/>
            <a:ext cx="2416706" cy="81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3978" spc="-306">
                <a:solidFill>
                  <a:srgbClr val="FFF9EE"/>
                </a:solidFill>
                <a:latin typeface="เอฟซี ฟาสท์เทสท์"/>
              </a:rPr>
              <a:t>KEN</a:t>
            </a:r>
          </a:p>
          <a:p>
            <a:pPr marL="0" lvl="0" indent="0" algn="ctr">
              <a:lnSpc>
                <a:spcPts val="3023"/>
              </a:lnSpc>
              <a:spcBef>
                <a:spcPct val="0"/>
              </a:spcBef>
            </a:pPr>
            <a:endParaRPr lang="en-US" sz="3978" spc="-306">
              <a:solidFill>
                <a:srgbClr val="FFF9EE"/>
              </a:solidFill>
              <a:latin typeface="เอฟซี ฟาสท์เทสท์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44045" y="857250"/>
            <a:ext cx="2416706" cy="81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3978" spc="-306">
                <a:solidFill>
                  <a:srgbClr val="FFF9EE"/>
                </a:solidFill>
                <a:latin typeface="เอฟซี ฟาสท์เทสท์"/>
              </a:rPr>
              <a:t>RAY</a:t>
            </a:r>
          </a:p>
          <a:p>
            <a:pPr marL="0" lvl="0" indent="0" algn="ctr">
              <a:lnSpc>
                <a:spcPts val="3023"/>
              </a:lnSpc>
              <a:spcBef>
                <a:spcPct val="0"/>
              </a:spcBef>
            </a:pPr>
            <a:endParaRPr lang="en-US" sz="3978" spc="-306">
              <a:solidFill>
                <a:srgbClr val="FFF9EE"/>
              </a:solidFill>
              <a:latin typeface="เอฟซี ฟาสท์เทสท์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3378730" y="101967"/>
            <a:ext cx="9632984" cy="9976039"/>
          </a:xfrm>
          <a:custGeom>
            <a:avLst/>
            <a:gdLst/>
            <a:ahLst/>
            <a:cxnLst/>
            <a:rect l="l" t="t" r="r" b="b"/>
            <a:pathLst>
              <a:path w="9632984" h="9976039">
                <a:moveTo>
                  <a:pt x="0" y="0"/>
                </a:moveTo>
                <a:lnTo>
                  <a:pt x="9632984" y="0"/>
                </a:lnTo>
                <a:lnTo>
                  <a:pt x="9632984" y="9976039"/>
                </a:lnTo>
                <a:lnTo>
                  <a:pt x="0" y="9976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4" name="Group 4"/>
          <p:cNvGrpSpPr/>
          <p:nvPr/>
        </p:nvGrpSpPr>
        <p:grpSpPr>
          <a:xfrm rot="-595332">
            <a:off x="4463226" y="1477839"/>
            <a:ext cx="3265549" cy="4462547"/>
            <a:chOff x="0" y="0"/>
            <a:chExt cx="4354065" cy="5950063"/>
          </a:xfrm>
        </p:grpSpPr>
        <p:sp>
          <p:nvSpPr>
            <p:cNvPr id="5" name="Freeform 5"/>
            <p:cNvSpPr/>
            <p:nvPr/>
          </p:nvSpPr>
          <p:spPr>
            <a:xfrm>
              <a:off x="0" y="215044"/>
              <a:ext cx="4354065" cy="5735018"/>
            </a:xfrm>
            <a:custGeom>
              <a:avLst/>
              <a:gdLst/>
              <a:ahLst/>
              <a:cxnLst/>
              <a:rect l="l" t="t" r="r" b="b"/>
              <a:pathLst>
                <a:path w="4354065" h="5735018">
                  <a:moveTo>
                    <a:pt x="0" y="0"/>
                  </a:moveTo>
                  <a:lnTo>
                    <a:pt x="4354065" y="0"/>
                  </a:lnTo>
                  <a:lnTo>
                    <a:pt x="4354065" y="5735019"/>
                  </a:lnTo>
                  <a:lnTo>
                    <a:pt x="0" y="573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4354065" cy="5735018"/>
            </a:xfrm>
            <a:custGeom>
              <a:avLst/>
              <a:gdLst/>
              <a:ahLst/>
              <a:cxnLst/>
              <a:rect l="l" t="t" r="r" b="b"/>
              <a:pathLst>
                <a:path w="4354065" h="5735018">
                  <a:moveTo>
                    <a:pt x="0" y="0"/>
                  </a:moveTo>
                  <a:lnTo>
                    <a:pt x="4354065" y="0"/>
                  </a:lnTo>
                  <a:lnTo>
                    <a:pt x="4354065" y="5735018"/>
                  </a:lnTo>
                  <a:lnTo>
                    <a:pt x="0" y="5735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285637" y="2216012"/>
            <a:ext cx="3519759" cy="287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73"/>
              </a:lnSpc>
              <a:spcBef>
                <a:spcPct val="0"/>
              </a:spcBef>
            </a:pPr>
            <a:r>
              <a:rPr lang="en-US" sz="16766">
                <a:solidFill>
                  <a:srgbClr val="FFCE00"/>
                </a:solidFill>
                <a:latin typeface="Bangers"/>
              </a:rPr>
              <a:t>VS</a:t>
            </a:r>
          </a:p>
        </p:txBody>
      </p:sp>
      <p:sp>
        <p:nvSpPr>
          <p:cNvPr id="8" name="Freeform 8"/>
          <p:cNvSpPr/>
          <p:nvPr/>
        </p:nvSpPr>
        <p:spPr>
          <a:xfrm>
            <a:off x="-583966" y="304800"/>
            <a:ext cx="6261172" cy="7548420"/>
          </a:xfrm>
          <a:custGeom>
            <a:avLst/>
            <a:gdLst/>
            <a:ahLst/>
            <a:cxnLst/>
            <a:rect l="l" t="t" r="r" b="b"/>
            <a:pathLst>
              <a:path w="6261172" h="7548420">
                <a:moveTo>
                  <a:pt x="0" y="0"/>
                </a:moveTo>
                <a:lnTo>
                  <a:pt x="6261172" y="0"/>
                </a:lnTo>
                <a:lnTo>
                  <a:pt x="6261172" y="7548420"/>
                </a:lnTo>
                <a:lnTo>
                  <a:pt x="0" y="75484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9" name="TextBox 9"/>
          <p:cNvSpPr txBox="1"/>
          <p:nvPr/>
        </p:nvSpPr>
        <p:spPr>
          <a:xfrm>
            <a:off x="6597043" y="476250"/>
            <a:ext cx="2416706" cy="43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3"/>
              </a:lnSpc>
              <a:spcBef>
                <a:spcPct val="0"/>
              </a:spcBef>
            </a:pPr>
            <a:r>
              <a:rPr lang="en-US" sz="3978" spc="-306">
                <a:solidFill>
                  <a:srgbClr val="FFF9EE"/>
                </a:solidFill>
                <a:latin typeface="เอฟซี ฟาสท์เทสท์"/>
              </a:rPr>
              <a:t>VERGIL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85637" y="476250"/>
            <a:ext cx="2416706" cy="81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3978" spc="-306">
                <a:solidFill>
                  <a:srgbClr val="FFF9EE"/>
                </a:solidFill>
                <a:latin typeface="เอฟซี ฟาสท์เทสท์"/>
              </a:rPr>
              <a:t>RAY</a:t>
            </a:r>
          </a:p>
          <a:p>
            <a:pPr marL="0" lvl="0" indent="0" algn="ctr">
              <a:lnSpc>
                <a:spcPts val="3023"/>
              </a:lnSpc>
              <a:spcBef>
                <a:spcPct val="0"/>
              </a:spcBef>
            </a:pPr>
            <a:endParaRPr lang="en-US" sz="3978" spc="-306">
              <a:solidFill>
                <a:srgbClr val="FFF9EE"/>
              </a:solidFill>
              <a:latin typeface="เอฟซี ฟาสท์เทสท์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3" name="Group 3"/>
          <p:cNvGrpSpPr/>
          <p:nvPr/>
        </p:nvGrpSpPr>
        <p:grpSpPr>
          <a:xfrm rot="-595332">
            <a:off x="4463226" y="1477839"/>
            <a:ext cx="3265549" cy="4462547"/>
            <a:chOff x="0" y="0"/>
            <a:chExt cx="4354065" cy="5950063"/>
          </a:xfrm>
        </p:grpSpPr>
        <p:sp>
          <p:nvSpPr>
            <p:cNvPr id="4" name="Freeform 4"/>
            <p:cNvSpPr/>
            <p:nvPr/>
          </p:nvSpPr>
          <p:spPr>
            <a:xfrm>
              <a:off x="0" y="215044"/>
              <a:ext cx="4354065" cy="5735018"/>
            </a:xfrm>
            <a:custGeom>
              <a:avLst/>
              <a:gdLst/>
              <a:ahLst/>
              <a:cxnLst/>
              <a:rect l="l" t="t" r="r" b="b"/>
              <a:pathLst>
                <a:path w="4354065" h="5735018">
                  <a:moveTo>
                    <a:pt x="0" y="0"/>
                  </a:moveTo>
                  <a:lnTo>
                    <a:pt x="4354065" y="0"/>
                  </a:lnTo>
                  <a:lnTo>
                    <a:pt x="4354065" y="5735019"/>
                  </a:lnTo>
                  <a:lnTo>
                    <a:pt x="0" y="573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354065" cy="5735018"/>
            </a:xfrm>
            <a:custGeom>
              <a:avLst/>
              <a:gdLst/>
              <a:ahLst/>
              <a:cxnLst/>
              <a:rect l="l" t="t" r="r" b="b"/>
              <a:pathLst>
                <a:path w="4354065" h="5735018">
                  <a:moveTo>
                    <a:pt x="0" y="0"/>
                  </a:moveTo>
                  <a:lnTo>
                    <a:pt x="4354065" y="0"/>
                  </a:lnTo>
                  <a:lnTo>
                    <a:pt x="4354065" y="5735018"/>
                  </a:lnTo>
                  <a:lnTo>
                    <a:pt x="0" y="5735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285637" y="2216012"/>
            <a:ext cx="3519759" cy="287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73"/>
              </a:lnSpc>
              <a:spcBef>
                <a:spcPct val="0"/>
              </a:spcBef>
            </a:pPr>
            <a:r>
              <a:rPr lang="en-US" sz="16766">
                <a:solidFill>
                  <a:srgbClr val="FFCE00"/>
                </a:solidFill>
                <a:latin typeface="Bangers"/>
              </a:rPr>
              <a:t>VS</a:t>
            </a:r>
          </a:p>
        </p:txBody>
      </p:sp>
      <p:sp>
        <p:nvSpPr>
          <p:cNvPr id="7" name="Freeform 7"/>
          <p:cNvSpPr/>
          <p:nvPr/>
        </p:nvSpPr>
        <p:spPr>
          <a:xfrm>
            <a:off x="-769540" y="-144455"/>
            <a:ext cx="6720425" cy="8102091"/>
          </a:xfrm>
          <a:custGeom>
            <a:avLst/>
            <a:gdLst/>
            <a:ahLst/>
            <a:cxnLst/>
            <a:rect l="l" t="t" r="r" b="b"/>
            <a:pathLst>
              <a:path w="6720425" h="8102091">
                <a:moveTo>
                  <a:pt x="0" y="0"/>
                </a:moveTo>
                <a:lnTo>
                  <a:pt x="6720425" y="0"/>
                </a:lnTo>
                <a:lnTo>
                  <a:pt x="6720425" y="8102091"/>
                </a:lnTo>
                <a:lnTo>
                  <a:pt x="0" y="81020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6390802" y="0"/>
            <a:ext cx="6946567" cy="7303063"/>
          </a:xfrm>
          <a:custGeom>
            <a:avLst/>
            <a:gdLst/>
            <a:ahLst/>
            <a:cxnLst/>
            <a:rect l="l" t="t" r="r" b="b"/>
            <a:pathLst>
              <a:path w="6946567" h="7303063">
                <a:moveTo>
                  <a:pt x="0" y="0"/>
                </a:moveTo>
                <a:lnTo>
                  <a:pt x="6946567" y="0"/>
                </a:lnTo>
                <a:lnTo>
                  <a:pt x="6946567" y="7303063"/>
                </a:lnTo>
                <a:lnTo>
                  <a:pt x="0" y="73030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9" name="TextBox 9"/>
          <p:cNvSpPr txBox="1"/>
          <p:nvPr/>
        </p:nvSpPr>
        <p:spPr>
          <a:xfrm>
            <a:off x="6500342" y="857250"/>
            <a:ext cx="2416706" cy="43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3"/>
              </a:lnSpc>
              <a:spcBef>
                <a:spcPct val="0"/>
              </a:spcBef>
            </a:pPr>
            <a:r>
              <a:rPr lang="en-US" sz="3978" spc="-306">
                <a:solidFill>
                  <a:srgbClr val="FFF9EE"/>
                </a:solidFill>
                <a:latin typeface="เอฟซี ฟาสท์เทสท์"/>
              </a:rPr>
              <a:t>V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44045" y="857250"/>
            <a:ext cx="2416706" cy="81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3978" spc="-306">
                <a:solidFill>
                  <a:srgbClr val="FFF9EE"/>
                </a:solidFill>
                <a:latin typeface="เอฟซี ฟาสท์เทสท์"/>
              </a:rPr>
              <a:t>RAY</a:t>
            </a:r>
          </a:p>
          <a:p>
            <a:pPr marL="0" lvl="0" indent="0" algn="ctr">
              <a:lnSpc>
                <a:spcPts val="3023"/>
              </a:lnSpc>
              <a:spcBef>
                <a:spcPct val="0"/>
              </a:spcBef>
            </a:pPr>
            <a:endParaRPr lang="en-US" sz="3978" spc="-306">
              <a:solidFill>
                <a:srgbClr val="FFF9EE"/>
              </a:solidFill>
              <a:latin typeface="เอฟซี ฟาสท์เทสท์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3" name="Group 3"/>
          <p:cNvGrpSpPr/>
          <p:nvPr/>
        </p:nvGrpSpPr>
        <p:grpSpPr>
          <a:xfrm rot="-595332">
            <a:off x="4463226" y="1477839"/>
            <a:ext cx="3265549" cy="4462547"/>
            <a:chOff x="0" y="0"/>
            <a:chExt cx="4354065" cy="5950063"/>
          </a:xfrm>
        </p:grpSpPr>
        <p:sp>
          <p:nvSpPr>
            <p:cNvPr id="4" name="Freeform 4"/>
            <p:cNvSpPr/>
            <p:nvPr/>
          </p:nvSpPr>
          <p:spPr>
            <a:xfrm>
              <a:off x="0" y="215044"/>
              <a:ext cx="4354065" cy="5735018"/>
            </a:xfrm>
            <a:custGeom>
              <a:avLst/>
              <a:gdLst/>
              <a:ahLst/>
              <a:cxnLst/>
              <a:rect l="l" t="t" r="r" b="b"/>
              <a:pathLst>
                <a:path w="4354065" h="5735018">
                  <a:moveTo>
                    <a:pt x="0" y="0"/>
                  </a:moveTo>
                  <a:lnTo>
                    <a:pt x="4354065" y="0"/>
                  </a:lnTo>
                  <a:lnTo>
                    <a:pt x="4354065" y="5735019"/>
                  </a:lnTo>
                  <a:lnTo>
                    <a:pt x="0" y="573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354065" cy="5735018"/>
            </a:xfrm>
            <a:custGeom>
              <a:avLst/>
              <a:gdLst/>
              <a:ahLst/>
              <a:cxnLst/>
              <a:rect l="l" t="t" r="r" b="b"/>
              <a:pathLst>
                <a:path w="4354065" h="5735018">
                  <a:moveTo>
                    <a:pt x="0" y="0"/>
                  </a:moveTo>
                  <a:lnTo>
                    <a:pt x="4354065" y="0"/>
                  </a:lnTo>
                  <a:lnTo>
                    <a:pt x="4354065" y="5735018"/>
                  </a:lnTo>
                  <a:lnTo>
                    <a:pt x="0" y="5735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285637" y="2216012"/>
            <a:ext cx="3519759" cy="287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73"/>
              </a:lnSpc>
              <a:spcBef>
                <a:spcPct val="0"/>
              </a:spcBef>
            </a:pPr>
            <a:r>
              <a:rPr lang="en-US" sz="16766">
                <a:solidFill>
                  <a:srgbClr val="FFCE00"/>
                </a:solidFill>
                <a:latin typeface="Bangers"/>
              </a:rPr>
              <a:t>VS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154902" y="-246147"/>
            <a:ext cx="6685036" cy="7350294"/>
            <a:chOff x="0" y="0"/>
            <a:chExt cx="5232400" cy="5753100"/>
          </a:xfrm>
        </p:grpSpPr>
        <p:sp>
          <p:nvSpPr>
            <p:cNvPr id="8" name="Freeform 8"/>
            <p:cNvSpPr/>
            <p:nvPr/>
          </p:nvSpPr>
          <p:spPr>
            <a:xfrm>
              <a:off x="1269" y="0"/>
              <a:ext cx="5231131" cy="5722620"/>
            </a:xfrm>
            <a:custGeom>
              <a:avLst/>
              <a:gdLst/>
              <a:ahLst/>
              <a:cxnLst/>
              <a:rect l="l" t="t" r="r" b="b"/>
              <a:pathLst>
                <a:path w="5231131" h="5722620">
                  <a:moveTo>
                    <a:pt x="5231131" y="0"/>
                  </a:moveTo>
                  <a:lnTo>
                    <a:pt x="5231131" y="5293360"/>
                  </a:lnTo>
                  <a:lnTo>
                    <a:pt x="5231131" y="5416550"/>
                  </a:lnTo>
                  <a:lnTo>
                    <a:pt x="5231131" y="5661660"/>
                  </a:lnTo>
                  <a:cubicBezTo>
                    <a:pt x="5231131" y="5661660"/>
                    <a:pt x="5170171" y="5692140"/>
                    <a:pt x="5139691" y="5692140"/>
                  </a:cubicBezTo>
                  <a:cubicBezTo>
                    <a:pt x="5139691" y="5692140"/>
                    <a:pt x="5078731" y="5692140"/>
                    <a:pt x="5048251" y="5692140"/>
                  </a:cubicBezTo>
                  <a:cubicBezTo>
                    <a:pt x="5048251" y="5692140"/>
                    <a:pt x="4987291" y="5661660"/>
                    <a:pt x="4956811" y="5661660"/>
                  </a:cubicBezTo>
                  <a:cubicBezTo>
                    <a:pt x="4926330" y="5661660"/>
                    <a:pt x="4895851" y="5661660"/>
                    <a:pt x="4834890" y="5661660"/>
                  </a:cubicBezTo>
                  <a:cubicBezTo>
                    <a:pt x="4834890" y="5661660"/>
                    <a:pt x="4773931" y="5661660"/>
                    <a:pt x="4743450" y="5661660"/>
                  </a:cubicBezTo>
                  <a:lnTo>
                    <a:pt x="4498340" y="5631180"/>
                  </a:lnTo>
                  <a:cubicBezTo>
                    <a:pt x="4498340" y="5631180"/>
                    <a:pt x="4467861" y="5600700"/>
                    <a:pt x="4406900" y="5631180"/>
                  </a:cubicBezTo>
                  <a:cubicBezTo>
                    <a:pt x="4406900" y="5631180"/>
                    <a:pt x="4222750" y="5692140"/>
                    <a:pt x="4131310" y="5661660"/>
                  </a:cubicBezTo>
                  <a:cubicBezTo>
                    <a:pt x="4131310" y="5661660"/>
                    <a:pt x="3978910" y="5631180"/>
                    <a:pt x="3947160" y="5631180"/>
                  </a:cubicBezTo>
                  <a:cubicBezTo>
                    <a:pt x="3915410" y="5631180"/>
                    <a:pt x="3855720" y="5661660"/>
                    <a:pt x="3855720" y="5661660"/>
                  </a:cubicBezTo>
                  <a:cubicBezTo>
                    <a:pt x="3855720" y="5661660"/>
                    <a:pt x="3733800" y="5692140"/>
                    <a:pt x="3671570" y="5661660"/>
                  </a:cubicBezTo>
                  <a:cubicBezTo>
                    <a:pt x="3671570" y="5661660"/>
                    <a:pt x="3549650" y="5600700"/>
                    <a:pt x="3456940" y="5661660"/>
                  </a:cubicBezTo>
                  <a:cubicBezTo>
                    <a:pt x="3456940" y="5661660"/>
                    <a:pt x="3365500" y="5692140"/>
                    <a:pt x="3335020" y="5661660"/>
                  </a:cubicBezTo>
                  <a:cubicBezTo>
                    <a:pt x="3335020" y="5661660"/>
                    <a:pt x="3059430" y="5692140"/>
                    <a:pt x="2998470" y="5722620"/>
                  </a:cubicBezTo>
                  <a:lnTo>
                    <a:pt x="2722880" y="5600700"/>
                  </a:lnTo>
                  <a:lnTo>
                    <a:pt x="2661920" y="5600700"/>
                  </a:lnTo>
                  <a:cubicBezTo>
                    <a:pt x="2661920" y="5600700"/>
                    <a:pt x="2540000" y="5600700"/>
                    <a:pt x="2447290" y="5509259"/>
                  </a:cubicBezTo>
                  <a:lnTo>
                    <a:pt x="2294890" y="5509259"/>
                  </a:lnTo>
                  <a:lnTo>
                    <a:pt x="2142490" y="5570219"/>
                  </a:lnTo>
                  <a:cubicBezTo>
                    <a:pt x="2142490" y="5570219"/>
                    <a:pt x="1990090" y="5631179"/>
                    <a:pt x="1927860" y="5600699"/>
                  </a:cubicBezTo>
                  <a:lnTo>
                    <a:pt x="1591310" y="5631179"/>
                  </a:lnTo>
                  <a:lnTo>
                    <a:pt x="1469390" y="5631179"/>
                  </a:lnTo>
                  <a:cubicBezTo>
                    <a:pt x="1469390" y="5631179"/>
                    <a:pt x="1438910" y="5570219"/>
                    <a:pt x="1377950" y="5631179"/>
                  </a:cubicBezTo>
                  <a:cubicBezTo>
                    <a:pt x="1377950" y="5631179"/>
                    <a:pt x="1225550" y="5692139"/>
                    <a:pt x="1163320" y="5661659"/>
                  </a:cubicBezTo>
                  <a:lnTo>
                    <a:pt x="948690" y="5631179"/>
                  </a:lnTo>
                  <a:cubicBezTo>
                    <a:pt x="948690" y="5631179"/>
                    <a:pt x="796290" y="5661659"/>
                    <a:pt x="764540" y="5631179"/>
                  </a:cubicBezTo>
                  <a:cubicBezTo>
                    <a:pt x="764540" y="5631179"/>
                    <a:pt x="673100" y="5600699"/>
                    <a:pt x="580390" y="5631179"/>
                  </a:cubicBezTo>
                  <a:cubicBezTo>
                    <a:pt x="580390" y="5631179"/>
                    <a:pt x="488950" y="5570219"/>
                    <a:pt x="458470" y="5600699"/>
                  </a:cubicBezTo>
                  <a:cubicBezTo>
                    <a:pt x="427990" y="5631179"/>
                    <a:pt x="306070" y="5631179"/>
                    <a:pt x="306070" y="5631179"/>
                  </a:cubicBezTo>
                  <a:cubicBezTo>
                    <a:pt x="306070" y="5631179"/>
                    <a:pt x="184150" y="5692139"/>
                    <a:pt x="121920" y="5692139"/>
                  </a:cubicBezTo>
                  <a:cubicBezTo>
                    <a:pt x="59690" y="5692139"/>
                    <a:pt x="0" y="5692139"/>
                    <a:pt x="0" y="5692139"/>
                  </a:cubicBezTo>
                  <a:lnTo>
                    <a:pt x="0" y="5416549"/>
                  </a:lnTo>
                  <a:lnTo>
                    <a:pt x="0" y="5337809"/>
                  </a:lnTo>
                  <a:lnTo>
                    <a:pt x="0" y="0"/>
                  </a:lnTo>
                  <a:lnTo>
                    <a:pt x="5231131" y="0"/>
                  </a:lnTo>
                  <a:close/>
                </a:path>
              </a:pathLst>
            </a:custGeom>
            <a:blipFill>
              <a:blip r:embed="rId7"/>
              <a:stretch>
                <a:fillRect t="-2515" b="-2515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5477510"/>
              <a:ext cx="5232400" cy="275590"/>
            </a:xfrm>
            <a:custGeom>
              <a:avLst/>
              <a:gdLst/>
              <a:ahLst/>
              <a:cxnLst/>
              <a:rect l="l" t="t" r="r" b="b"/>
              <a:pathLst>
                <a:path w="5232400" h="275590">
                  <a:moveTo>
                    <a:pt x="5232400" y="275590"/>
                  </a:moveTo>
                  <a:lnTo>
                    <a:pt x="0" y="275590"/>
                  </a:lnTo>
                  <a:lnTo>
                    <a:pt x="0" y="0"/>
                  </a:lnTo>
                  <a:lnTo>
                    <a:pt x="5232400" y="0"/>
                  </a:lnTo>
                  <a:lnTo>
                    <a:pt x="5232400" y="275590"/>
                  </a:lnTo>
                  <a:close/>
                </a:path>
              </a:pathLst>
            </a:custGeom>
            <a:blipFill>
              <a:blip r:embed="rId8"/>
              <a:stretch>
                <a:fillRect l="-6641" t="-51757" r="-11933" b="-33974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10" name="Freeform 10"/>
          <p:cNvSpPr/>
          <p:nvPr/>
        </p:nvSpPr>
        <p:spPr>
          <a:xfrm>
            <a:off x="-769540" y="-144455"/>
            <a:ext cx="6720425" cy="8102091"/>
          </a:xfrm>
          <a:custGeom>
            <a:avLst/>
            <a:gdLst/>
            <a:ahLst/>
            <a:cxnLst/>
            <a:rect l="l" t="t" r="r" b="b"/>
            <a:pathLst>
              <a:path w="6720425" h="8102091">
                <a:moveTo>
                  <a:pt x="0" y="0"/>
                </a:moveTo>
                <a:lnTo>
                  <a:pt x="6720425" y="0"/>
                </a:lnTo>
                <a:lnTo>
                  <a:pt x="6720425" y="8102091"/>
                </a:lnTo>
                <a:lnTo>
                  <a:pt x="0" y="81020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1" name="TextBox 11"/>
          <p:cNvSpPr txBox="1"/>
          <p:nvPr/>
        </p:nvSpPr>
        <p:spPr>
          <a:xfrm>
            <a:off x="6500342" y="857250"/>
            <a:ext cx="2416706" cy="81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3978" spc="-306">
                <a:solidFill>
                  <a:srgbClr val="FFF9EE"/>
                </a:solidFill>
                <a:latin typeface="เอฟซี ฟาสท์เทสท์"/>
              </a:rPr>
              <a:t>SHEEN</a:t>
            </a:r>
          </a:p>
          <a:p>
            <a:pPr marL="0" lvl="0" indent="0" algn="ctr">
              <a:lnSpc>
                <a:spcPts val="3023"/>
              </a:lnSpc>
              <a:spcBef>
                <a:spcPct val="0"/>
              </a:spcBef>
            </a:pPr>
            <a:endParaRPr lang="en-US" sz="3978" spc="-306">
              <a:solidFill>
                <a:srgbClr val="FFF9EE"/>
              </a:solidFill>
              <a:latin typeface="เอฟซี ฟาสท์เทสท์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844045" y="857250"/>
            <a:ext cx="2416706" cy="81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3978" spc="-306">
                <a:solidFill>
                  <a:srgbClr val="FFF9EE"/>
                </a:solidFill>
                <a:latin typeface="เอฟซี ฟาสท์เทสท์"/>
              </a:rPr>
              <a:t>RAY</a:t>
            </a:r>
          </a:p>
          <a:p>
            <a:pPr marL="0" lvl="0" indent="0" algn="ctr">
              <a:lnSpc>
                <a:spcPts val="3023"/>
              </a:lnSpc>
              <a:spcBef>
                <a:spcPct val="0"/>
              </a:spcBef>
            </a:pPr>
            <a:endParaRPr lang="en-US" sz="3978" spc="-306">
              <a:solidFill>
                <a:srgbClr val="FFF9EE"/>
              </a:solidFill>
              <a:latin typeface="เอฟซี ฟาสท์เทสท์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Bangers</vt:lpstr>
      <vt:lpstr>Arial</vt:lpstr>
      <vt:lpstr>Calibri</vt:lpstr>
      <vt:lpstr>เอฟซี ฟาสท์เทสท์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Legendary Fighting Characters</dc:title>
  <cp:lastModifiedBy>على عربى على محمد على</cp:lastModifiedBy>
  <cp:revision>2</cp:revision>
  <dcterms:created xsi:type="dcterms:W3CDTF">2006-08-16T00:00:00Z</dcterms:created>
  <dcterms:modified xsi:type="dcterms:W3CDTF">2024-06-18T18:27:57Z</dcterms:modified>
  <dc:identifier>DAFdcx6SC4Y</dc:identifier>
</cp:coreProperties>
</file>